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DejaVu Serif" charset="1" panose="02060603050605020204"/>
      <p:regular r:id="rId10"/>
    </p:embeddedFont>
    <p:embeddedFont>
      <p:font typeface="DejaVu Serif Bold" charset="1" panose="02060803050605020204"/>
      <p:regular r:id="rId11"/>
    </p:embeddedFont>
    <p:embeddedFont>
      <p:font typeface="DejaVu Serif Italics" charset="1" panose="020606030503050B0204"/>
      <p:regular r:id="rId12"/>
    </p:embeddedFont>
    <p:embeddedFont>
      <p:font typeface="DejaVu Serif Bold Italics" charset="1" panose="020608030503050B0204"/>
      <p:regular r:id="rId13"/>
    </p:embeddedFont>
    <p:embeddedFont>
      <p:font typeface="Redressed" charset="1" panose="02000506000000020003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5638" r="0" b="-75638"/>
            </a:stretch>
          </a:blipFill>
        </p:spPr>
      </p:sp>
      <p:sp>
        <p:nvSpPr>
          <p:cNvPr name="TextBox 3" id="3"/>
          <p:cNvSpPr txBox="true"/>
          <p:nvPr/>
        </p:nvSpPr>
        <p:spPr>
          <a:xfrm rot="-965485">
            <a:off x="832233" y="4535257"/>
            <a:ext cx="15936232" cy="1100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11"/>
              </a:lnSpc>
            </a:pPr>
            <a:r>
              <a:rPr lang="en-US" sz="6293">
                <a:solidFill>
                  <a:srgbClr val="FFFFFF"/>
                </a:solidFill>
                <a:latin typeface="DejaVu Serif Bold"/>
              </a:rPr>
              <a:t>Bucuria de a crește împreună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033453" y="1905548"/>
            <a:ext cx="11026140" cy="904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DejaVu Serif Bold"/>
              </a:rPr>
              <a:t>Școala Altfel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630930" y="7023071"/>
            <a:ext cx="11026140" cy="904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DejaVu Serif Bold"/>
              </a:rPr>
              <a:t>12-16 febr.2024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5638" r="0" b="-75638"/>
            </a:stretch>
          </a:blipFill>
        </p:spPr>
      </p:sp>
      <p:sp>
        <p:nvSpPr>
          <p:cNvPr name="TextBox 3" id="3"/>
          <p:cNvSpPr txBox="true"/>
          <p:nvPr/>
        </p:nvSpPr>
        <p:spPr>
          <a:xfrm rot="-943403">
            <a:off x="4509486" y="4030426"/>
            <a:ext cx="12786312" cy="1500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47"/>
              </a:lnSpc>
            </a:pPr>
            <a:r>
              <a:rPr lang="en-US" sz="4248">
                <a:solidFill>
                  <a:srgbClr val="FFFFFF"/>
                </a:solidFill>
                <a:latin typeface="DejaVu Serif Bold"/>
              </a:rPr>
              <a:t>Când pui pasiune, bucuria strălucește pretutindeni!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5638" r="0" b="-7563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2397202"/>
            <a:ext cx="18288000" cy="6956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75"/>
              </a:lnSpc>
            </a:pPr>
          </a:p>
          <a:p>
            <a:pPr algn="ctr">
              <a:lnSpc>
                <a:spcPts val="5875"/>
              </a:lnSpc>
            </a:pPr>
            <a:r>
              <a:rPr lang="en-US" sz="4196">
                <a:solidFill>
                  <a:srgbClr val="FFFFFF"/>
                </a:solidFill>
                <a:latin typeface="Redressed"/>
              </a:rPr>
              <a:t>Activitatea 1: </a:t>
            </a:r>
          </a:p>
          <a:p>
            <a:pPr algn="ctr">
              <a:lnSpc>
                <a:spcPts val="5875"/>
              </a:lnSpc>
            </a:pPr>
            <a:r>
              <a:rPr lang="en-US" sz="4196">
                <a:solidFill>
                  <a:srgbClr val="FFFFFF"/>
                </a:solidFill>
                <a:latin typeface="Redressed"/>
              </a:rPr>
              <a:t>   ora 8.00-9.00</a:t>
            </a:r>
          </a:p>
          <a:p>
            <a:pPr algn="ctr">
              <a:lnSpc>
                <a:spcPts val="5875"/>
              </a:lnSpc>
            </a:pPr>
            <a:r>
              <a:rPr lang="en-US" sz="4196">
                <a:solidFill>
                  <a:srgbClr val="FFFFFF"/>
                </a:solidFill>
                <a:latin typeface="Redressed"/>
              </a:rPr>
              <a:t>       Să stăm de vorbă fără catalog!</a:t>
            </a:r>
          </a:p>
          <a:p>
            <a:pPr algn="ctr">
              <a:lnSpc>
                <a:spcPts val="5875"/>
              </a:lnSpc>
            </a:pPr>
            <a:r>
              <a:rPr lang="en-US" sz="4196">
                <a:solidFill>
                  <a:srgbClr val="FFFFFF"/>
                </a:solidFill>
                <a:latin typeface="Redressed"/>
              </a:rPr>
              <a:t>   Activitatea 2 :</a:t>
            </a:r>
          </a:p>
          <a:p>
            <a:pPr algn="ctr">
              <a:lnSpc>
                <a:spcPts val="5875"/>
              </a:lnSpc>
            </a:pPr>
            <a:r>
              <a:rPr lang="en-US" sz="4196">
                <a:solidFill>
                  <a:srgbClr val="FFFFFF"/>
                </a:solidFill>
                <a:latin typeface="Redressed"/>
              </a:rPr>
              <a:t>  ora 9.30-11.00</a:t>
            </a:r>
          </a:p>
          <a:p>
            <a:pPr algn="ctr">
              <a:lnSpc>
                <a:spcPts val="5875"/>
              </a:lnSpc>
            </a:pPr>
            <a:r>
              <a:rPr lang="en-US" sz="4196">
                <a:solidFill>
                  <a:srgbClr val="FFFFFF"/>
                </a:solidFill>
                <a:latin typeface="Redressed"/>
              </a:rPr>
              <a:t> Vizionarea unei piese de teatru  Peter Pann </a:t>
            </a:r>
          </a:p>
          <a:p>
            <a:pPr algn="ctr">
              <a:lnSpc>
                <a:spcPts val="6839"/>
              </a:lnSpc>
            </a:pPr>
            <a:r>
              <a:rPr lang="en-US" sz="4885">
                <a:solidFill>
                  <a:srgbClr val="FF914D"/>
                </a:solidFill>
                <a:latin typeface="Redressed"/>
              </a:rPr>
              <a:t>Mesajul zilei:</a:t>
            </a:r>
          </a:p>
          <a:p>
            <a:pPr algn="ctr">
              <a:lnSpc>
                <a:spcPts val="7664"/>
              </a:lnSpc>
            </a:pPr>
            <a:r>
              <a:rPr lang="en-US" sz="5474">
                <a:solidFill>
                  <a:srgbClr val="FFFFFF"/>
                </a:solidFill>
                <a:latin typeface="Redressed"/>
              </a:rPr>
              <a:t>  </a:t>
            </a:r>
            <a:r>
              <a:rPr lang="en-US" sz="5474">
                <a:solidFill>
                  <a:srgbClr val="FF914D"/>
                </a:solidFill>
                <a:latin typeface="Redressed"/>
              </a:rPr>
              <a:t>Când crezi în visul tău, bucuria strălucește pretutindeni!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68665">
            <a:off x="390604" y="2880125"/>
            <a:ext cx="5830276" cy="2668011"/>
          </a:xfrm>
          <a:custGeom>
            <a:avLst/>
            <a:gdLst/>
            <a:ahLst/>
            <a:cxnLst/>
            <a:rect r="r" b="b" t="t" l="l"/>
            <a:pathLst>
              <a:path h="2668011" w="5830276">
                <a:moveTo>
                  <a:pt x="0" y="0"/>
                </a:moveTo>
                <a:lnTo>
                  <a:pt x="5830276" y="0"/>
                </a:lnTo>
                <a:lnTo>
                  <a:pt x="5830276" y="2668011"/>
                </a:lnTo>
                <a:lnTo>
                  <a:pt x="0" y="26680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8317" r="-18818" b="-1579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716638"/>
            <a:ext cx="13424428" cy="1012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0"/>
              </a:lnSpc>
            </a:pPr>
            <a:r>
              <a:rPr lang="en-US" sz="5885">
                <a:solidFill>
                  <a:srgbClr val="FFFFFF"/>
                </a:solidFill>
                <a:latin typeface="Redressed"/>
              </a:rPr>
              <a:t>Luni, 12 februarie 2024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5638" r="0" b="-7563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-242108" y="2015288"/>
            <a:ext cx="18530108" cy="1820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Redressed"/>
              </a:rPr>
              <a:t>Marți, 13 februarie 2024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Redressed"/>
              </a:rPr>
              <a:t>8.00-11.00 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11808" y="4019233"/>
            <a:ext cx="16147492" cy="5130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25"/>
              </a:lnSpc>
            </a:pPr>
            <a:r>
              <a:rPr lang="en-US" sz="4661">
                <a:solidFill>
                  <a:srgbClr val="FFFFFF"/>
                </a:solidFill>
                <a:latin typeface="Redressed"/>
              </a:rPr>
              <a:t>Activitatea 1:</a:t>
            </a:r>
          </a:p>
          <a:p>
            <a:pPr algn="ctr">
              <a:lnSpc>
                <a:spcPts val="6525"/>
              </a:lnSpc>
            </a:pPr>
            <a:r>
              <a:rPr lang="en-US" sz="4661">
                <a:solidFill>
                  <a:srgbClr val="FFFFFF"/>
                </a:solidFill>
                <a:latin typeface="Redressed"/>
              </a:rPr>
              <a:t>   Școlar fără ghiozdan          </a:t>
            </a:r>
          </a:p>
          <a:p>
            <a:pPr algn="ctr">
              <a:lnSpc>
                <a:spcPts val="6525"/>
              </a:lnSpc>
            </a:pPr>
            <a:r>
              <a:rPr lang="en-US" sz="4661">
                <a:solidFill>
                  <a:srgbClr val="FFFFFF"/>
                </a:solidFill>
                <a:latin typeface="Redressed"/>
              </a:rPr>
              <a:t>Rețeaua prieteniei - scrisori </a:t>
            </a:r>
          </a:p>
          <a:p>
            <a:pPr algn="ctr">
              <a:lnSpc>
                <a:spcPts val="6525"/>
              </a:lnSpc>
            </a:pPr>
            <a:r>
              <a:rPr lang="en-US" sz="4661">
                <a:solidFill>
                  <a:srgbClr val="FFFFFF"/>
                </a:solidFill>
                <a:latin typeface="Redressed"/>
              </a:rPr>
              <a:t>Activitatea 2:</a:t>
            </a:r>
          </a:p>
          <a:p>
            <a:pPr algn="ctr">
              <a:lnSpc>
                <a:spcPts val="6525"/>
              </a:lnSpc>
            </a:pPr>
            <a:r>
              <a:rPr lang="en-US" sz="4661">
                <a:solidFill>
                  <a:srgbClr val="FFFFFF"/>
                </a:solidFill>
                <a:latin typeface="Redressed"/>
              </a:rPr>
              <a:t>Junior Achievement Educație antreprenorială</a:t>
            </a:r>
          </a:p>
          <a:p>
            <a:pPr algn="ctr">
              <a:lnSpc>
                <a:spcPts val="8355"/>
              </a:lnSpc>
            </a:pPr>
            <a:r>
              <a:rPr lang="en-US" sz="5967">
                <a:solidFill>
                  <a:srgbClr val="FF914D"/>
                </a:solidFill>
                <a:latin typeface="Redressed"/>
              </a:rPr>
              <a:t>Când faci cu pasiune, bucuria strălucește pretutindeni!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5638" r="0" b="-7563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39238" y="4296092"/>
            <a:ext cx="9525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0" y="4305617"/>
            <a:ext cx="17034315" cy="4454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89"/>
              </a:lnSpc>
            </a:pPr>
            <a:r>
              <a:rPr lang="en-US" sz="4492">
                <a:solidFill>
                  <a:srgbClr val="FFFFFF"/>
                </a:solidFill>
                <a:latin typeface="DejaVu Serif Bold"/>
              </a:rPr>
              <a:t> </a:t>
            </a:r>
          </a:p>
          <a:p>
            <a:pPr algn="ctr">
              <a:lnSpc>
                <a:spcPts val="7055"/>
              </a:lnSpc>
            </a:pPr>
            <a:r>
              <a:rPr lang="en-US" sz="5039">
                <a:solidFill>
                  <a:srgbClr val="FFFFFF"/>
                </a:solidFill>
                <a:latin typeface="Redressed"/>
              </a:rPr>
              <a:t>Activitatea 1: De Valentines Day </a:t>
            </a:r>
          </a:p>
          <a:p>
            <a:pPr algn="ctr">
              <a:lnSpc>
                <a:spcPts val="7055"/>
              </a:lnSpc>
            </a:pPr>
            <a:r>
              <a:rPr lang="en-US" sz="5039">
                <a:solidFill>
                  <a:srgbClr val="FFFFFF"/>
                </a:solidFill>
                <a:latin typeface="Redressed"/>
              </a:rPr>
              <a:t>Te îmbrățișează o carte !</a:t>
            </a:r>
          </a:p>
          <a:p>
            <a:pPr algn="ctr">
              <a:lnSpc>
                <a:spcPts val="7055"/>
              </a:lnSpc>
            </a:pPr>
            <a:r>
              <a:rPr lang="en-US" sz="5039">
                <a:solidFill>
                  <a:srgbClr val="FFFFFF"/>
                </a:solidFill>
                <a:latin typeface="Redressed"/>
              </a:rPr>
              <a:t>Activitatea 2: Bicicleta fermecată </a:t>
            </a:r>
          </a:p>
          <a:p>
            <a:pPr algn="ctr">
              <a:lnSpc>
                <a:spcPts val="7948"/>
              </a:lnSpc>
            </a:pPr>
            <a:r>
              <a:rPr lang="en-US" sz="5677">
                <a:solidFill>
                  <a:srgbClr val="FF914D"/>
                </a:solidFill>
                <a:latin typeface="Redressed"/>
              </a:rPr>
              <a:t>Când știi să privești, bucuria strălucește pretutindeni!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242887" y="2567752"/>
            <a:ext cx="14608002" cy="996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50"/>
              </a:lnSpc>
            </a:pPr>
            <a:r>
              <a:rPr lang="en-US" sz="5750">
                <a:solidFill>
                  <a:srgbClr val="FFFFFF"/>
                </a:solidFill>
                <a:latin typeface="Redressed"/>
              </a:rPr>
              <a:t>Miercuri, 14 februarie 2024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5638" r="0" b="-75638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5638" r="0" b="-75638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5638" r="0" b="-75638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5638" r="0" b="-75638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DAF8UTCB7HA</dc:identifier>
  <dcterms:modified xsi:type="dcterms:W3CDTF">2011-08-01T06:04:30Z</dcterms:modified>
  <cp:revision>1</cp:revision>
  <dc:title>Bucuria de a crește împreună</dc:title>
</cp:coreProperties>
</file>